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3320713" cy="5400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2" autoAdjust="0"/>
    <p:restoredTop sz="94660"/>
  </p:normalViewPr>
  <p:slideViewPr>
    <p:cSldViewPr snapToGrid="0">
      <p:cViewPr>
        <p:scale>
          <a:sx n="80" d="100"/>
          <a:sy n="80" d="100"/>
        </p:scale>
        <p:origin x="540" y="12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65089" y="883861"/>
            <a:ext cx="9990535" cy="1880235"/>
          </a:xfrm>
        </p:spPr>
        <p:txBody>
          <a:bodyPr anchor="b"/>
          <a:lstStyle>
            <a:lvl1pPr algn="ctr">
              <a:defRPr sz="472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65089" y="2836605"/>
            <a:ext cx="9990535" cy="1303913"/>
          </a:xfrm>
        </p:spPr>
        <p:txBody>
          <a:bodyPr/>
          <a:lstStyle>
            <a:lvl1pPr marL="0" indent="0" algn="ctr">
              <a:buNone/>
              <a:defRPr sz="1890"/>
            </a:lvl1pPr>
            <a:lvl2pPr marL="360045" indent="0" algn="ctr">
              <a:buNone/>
              <a:defRPr sz="1575"/>
            </a:lvl2pPr>
            <a:lvl3pPr marL="720090" indent="0" algn="ctr">
              <a:buNone/>
              <a:defRPr sz="1418"/>
            </a:lvl3pPr>
            <a:lvl4pPr marL="1080135" indent="0" algn="ctr">
              <a:buNone/>
              <a:defRPr sz="1260"/>
            </a:lvl4pPr>
            <a:lvl5pPr marL="1440180" indent="0" algn="ctr">
              <a:buNone/>
              <a:defRPr sz="1260"/>
            </a:lvl5pPr>
            <a:lvl6pPr marL="1800225" indent="0" algn="ctr">
              <a:buNone/>
              <a:defRPr sz="1260"/>
            </a:lvl6pPr>
            <a:lvl7pPr marL="2160270" indent="0" algn="ctr">
              <a:buNone/>
              <a:defRPr sz="1260"/>
            </a:lvl7pPr>
            <a:lvl8pPr marL="2520315" indent="0" algn="ctr">
              <a:buNone/>
              <a:defRPr sz="1260"/>
            </a:lvl8pPr>
            <a:lvl9pPr marL="2880360" indent="0" algn="ctr">
              <a:buNone/>
              <a:defRPr sz="12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52CAC-F55E-4B7F-8FF7-2A5FEA44230F}" type="datetimeFigureOut">
              <a:rPr lang="en-GB" smtClean="0"/>
              <a:t>14/12/2017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A8A15-7FAA-42D8-8253-41FBB15FF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6350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52CAC-F55E-4B7F-8FF7-2A5FEA44230F}" type="datetimeFigureOut">
              <a:rPr lang="en-GB" smtClean="0"/>
              <a:t>14/12/2017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A8A15-7FAA-42D8-8253-41FBB15FF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9634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32635" y="287536"/>
            <a:ext cx="2872279" cy="457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5799" y="287536"/>
            <a:ext cx="8450327" cy="457682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52CAC-F55E-4B7F-8FF7-2A5FEA44230F}" type="datetimeFigureOut">
              <a:rPr lang="en-GB" smtClean="0"/>
              <a:t>14/12/2017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A8A15-7FAA-42D8-8253-41FBB15FF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1449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52CAC-F55E-4B7F-8FF7-2A5FEA44230F}" type="datetimeFigureOut">
              <a:rPr lang="en-GB" smtClean="0"/>
              <a:t>14/12/2017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A8A15-7FAA-42D8-8253-41FBB15FF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5354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8861" y="1346419"/>
            <a:ext cx="11489115" cy="2246530"/>
          </a:xfrm>
        </p:spPr>
        <p:txBody>
          <a:bodyPr anchor="b"/>
          <a:lstStyle>
            <a:lvl1pPr>
              <a:defRPr sz="472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8861" y="3614203"/>
            <a:ext cx="11489115" cy="1181397"/>
          </a:xfrm>
        </p:spPr>
        <p:txBody>
          <a:bodyPr/>
          <a:lstStyle>
            <a:lvl1pPr marL="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1pPr>
            <a:lvl2pPr marL="360045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2pPr>
            <a:lvl3pPr marL="720090" indent="0">
              <a:buNone/>
              <a:defRPr sz="1418">
                <a:solidFill>
                  <a:schemeClr val="tx1">
                    <a:tint val="75000"/>
                  </a:schemeClr>
                </a:solidFill>
              </a:defRPr>
            </a:lvl3pPr>
            <a:lvl4pPr marL="1080135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4pPr>
            <a:lvl5pPr marL="144018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5pPr>
            <a:lvl6pPr marL="1800225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6pPr>
            <a:lvl7pPr marL="216027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7pPr>
            <a:lvl8pPr marL="2520315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8pPr>
            <a:lvl9pPr marL="288036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52CAC-F55E-4B7F-8FF7-2A5FEA44230F}" type="datetimeFigureOut">
              <a:rPr lang="en-GB" smtClean="0"/>
              <a:t>14/12/2017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A8A15-7FAA-42D8-8253-41FBB15FF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6802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5799" y="1437680"/>
            <a:ext cx="5661303" cy="34266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43611" y="1437680"/>
            <a:ext cx="5661303" cy="34266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52CAC-F55E-4B7F-8FF7-2A5FEA44230F}" type="datetimeFigureOut">
              <a:rPr lang="en-GB" smtClean="0"/>
              <a:t>14/12/2017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A8A15-7FAA-42D8-8253-41FBB15FF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5424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534" y="287536"/>
            <a:ext cx="11489115" cy="104388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7535" y="1323916"/>
            <a:ext cx="5635285" cy="648831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60045" indent="0">
              <a:buNone/>
              <a:defRPr sz="1575" b="1"/>
            </a:lvl2pPr>
            <a:lvl3pPr marL="720090" indent="0">
              <a:buNone/>
              <a:defRPr sz="1418" b="1"/>
            </a:lvl3pPr>
            <a:lvl4pPr marL="1080135" indent="0">
              <a:buNone/>
              <a:defRPr sz="1260" b="1"/>
            </a:lvl4pPr>
            <a:lvl5pPr marL="1440180" indent="0">
              <a:buNone/>
              <a:defRPr sz="1260" b="1"/>
            </a:lvl5pPr>
            <a:lvl6pPr marL="1800225" indent="0">
              <a:buNone/>
              <a:defRPr sz="1260" b="1"/>
            </a:lvl6pPr>
            <a:lvl7pPr marL="2160270" indent="0">
              <a:buNone/>
              <a:defRPr sz="1260" b="1"/>
            </a:lvl7pPr>
            <a:lvl8pPr marL="2520315" indent="0">
              <a:buNone/>
              <a:defRPr sz="1260" b="1"/>
            </a:lvl8pPr>
            <a:lvl9pPr marL="2880360" indent="0">
              <a:buNone/>
              <a:defRPr sz="12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7535" y="1972747"/>
            <a:ext cx="5635285" cy="29016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743611" y="1323916"/>
            <a:ext cx="5663038" cy="648831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60045" indent="0">
              <a:buNone/>
              <a:defRPr sz="1575" b="1"/>
            </a:lvl2pPr>
            <a:lvl3pPr marL="720090" indent="0">
              <a:buNone/>
              <a:defRPr sz="1418" b="1"/>
            </a:lvl3pPr>
            <a:lvl4pPr marL="1080135" indent="0">
              <a:buNone/>
              <a:defRPr sz="1260" b="1"/>
            </a:lvl4pPr>
            <a:lvl5pPr marL="1440180" indent="0">
              <a:buNone/>
              <a:defRPr sz="1260" b="1"/>
            </a:lvl5pPr>
            <a:lvl6pPr marL="1800225" indent="0">
              <a:buNone/>
              <a:defRPr sz="1260" b="1"/>
            </a:lvl6pPr>
            <a:lvl7pPr marL="2160270" indent="0">
              <a:buNone/>
              <a:defRPr sz="1260" b="1"/>
            </a:lvl7pPr>
            <a:lvl8pPr marL="2520315" indent="0">
              <a:buNone/>
              <a:defRPr sz="1260" b="1"/>
            </a:lvl8pPr>
            <a:lvl9pPr marL="2880360" indent="0">
              <a:buNone/>
              <a:defRPr sz="12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743611" y="1972747"/>
            <a:ext cx="5663038" cy="29016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52CAC-F55E-4B7F-8FF7-2A5FEA44230F}" type="datetimeFigureOut">
              <a:rPr lang="en-GB" smtClean="0"/>
              <a:t>14/12/2017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A8A15-7FAA-42D8-8253-41FBB15FF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5169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52CAC-F55E-4B7F-8FF7-2A5FEA44230F}" type="datetimeFigureOut">
              <a:rPr lang="en-GB" smtClean="0"/>
              <a:t>14/12/2017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A8A15-7FAA-42D8-8253-41FBB15FF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6360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52CAC-F55E-4B7F-8FF7-2A5FEA44230F}" type="datetimeFigureOut">
              <a:rPr lang="en-GB" smtClean="0"/>
              <a:t>14/12/2017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A8A15-7FAA-42D8-8253-41FBB15FF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1536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535" y="360045"/>
            <a:ext cx="4296276" cy="1260158"/>
          </a:xfrm>
        </p:spPr>
        <p:txBody>
          <a:bodyPr anchor="b"/>
          <a:lstStyle>
            <a:lvl1pPr>
              <a:defRPr sz="2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63038" y="777597"/>
            <a:ext cx="6743611" cy="3837980"/>
          </a:xfrm>
        </p:spPr>
        <p:txBody>
          <a:bodyPr/>
          <a:lstStyle>
            <a:lvl1pPr>
              <a:defRPr sz="2520"/>
            </a:lvl1pPr>
            <a:lvl2pPr>
              <a:defRPr sz="2205"/>
            </a:lvl2pPr>
            <a:lvl3pPr>
              <a:defRPr sz="1890"/>
            </a:lvl3pPr>
            <a:lvl4pPr>
              <a:defRPr sz="1575"/>
            </a:lvl4pPr>
            <a:lvl5pPr>
              <a:defRPr sz="1575"/>
            </a:lvl5pPr>
            <a:lvl6pPr>
              <a:defRPr sz="1575"/>
            </a:lvl6pPr>
            <a:lvl7pPr>
              <a:defRPr sz="1575"/>
            </a:lvl7pPr>
            <a:lvl8pPr>
              <a:defRPr sz="1575"/>
            </a:lvl8pPr>
            <a:lvl9pPr>
              <a:defRPr sz="1575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535" y="1620202"/>
            <a:ext cx="4296276" cy="3001626"/>
          </a:xfrm>
        </p:spPr>
        <p:txBody>
          <a:bodyPr/>
          <a:lstStyle>
            <a:lvl1pPr marL="0" indent="0">
              <a:buNone/>
              <a:defRPr sz="1260"/>
            </a:lvl1pPr>
            <a:lvl2pPr marL="360045" indent="0">
              <a:buNone/>
              <a:defRPr sz="1103"/>
            </a:lvl2pPr>
            <a:lvl3pPr marL="720090" indent="0">
              <a:buNone/>
              <a:defRPr sz="945"/>
            </a:lvl3pPr>
            <a:lvl4pPr marL="1080135" indent="0">
              <a:buNone/>
              <a:defRPr sz="788"/>
            </a:lvl4pPr>
            <a:lvl5pPr marL="1440180" indent="0">
              <a:buNone/>
              <a:defRPr sz="788"/>
            </a:lvl5pPr>
            <a:lvl6pPr marL="1800225" indent="0">
              <a:buNone/>
              <a:defRPr sz="788"/>
            </a:lvl6pPr>
            <a:lvl7pPr marL="2160270" indent="0">
              <a:buNone/>
              <a:defRPr sz="788"/>
            </a:lvl7pPr>
            <a:lvl8pPr marL="2520315" indent="0">
              <a:buNone/>
              <a:defRPr sz="788"/>
            </a:lvl8pPr>
            <a:lvl9pPr marL="2880360" indent="0">
              <a:buNone/>
              <a:defRPr sz="788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52CAC-F55E-4B7F-8FF7-2A5FEA44230F}" type="datetimeFigureOut">
              <a:rPr lang="en-GB" smtClean="0"/>
              <a:t>14/12/2017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A8A15-7FAA-42D8-8253-41FBB15FF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6959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535" y="360045"/>
            <a:ext cx="4296276" cy="1260158"/>
          </a:xfrm>
        </p:spPr>
        <p:txBody>
          <a:bodyPr anchor="b"/>
          <a:lstStyle>
            <a:lvl1pPr>
              <a:defRPr sz="2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63038" y="777597"/>
            <a:ext cx="6743611" cy="3837980"/>
          </a:xfrm>
        </p:spPr>
        <p:txBody>
          <a:bodyPr anchor="t"/>
          <a:lstStyle>
            <a:lvl1pPr marL="0" indent="0">
              <a:buNone/>
              <a:defRPr sz="2520"/>
            </a:lvl1pPr>
            <a:lvl2pPr marL="360045" indent="0">
              <a:buNone/>
              <a:defRPr sz="2205"/>
            </a:lvl2pPr>
            <a:lvl3pPr marL="720090" indent="0">
              <a:buNone/>
              <a:defRPr sz="1890"/>
            </a:lvl3pPr>
            <a:lvl4pPr marL="1080135" indent="0">
              <a:buNone/>
              <a:defRPr sz="1575"/>
            </a:lvl4pPr>
            <a:lvl5pPr marL="1440180" indent="0">
              <a:buNone/>
              <a:defRPr sz="1575"/>
            </a:lvl5pPr>
            <a:lvl6pPr marL="1800225" indent="0">
              <a:buNone/>
              <a:defRPr sz="1575"/>
            </a:lvl6pPr>
            <a:lvl7pPr marL="2160270" indent="0">
              <a:buNone/>
              <a:defRPr sz="1575"/>
            </a:lvl7pPr>
            <a:lvl8pPr marL="2520315" indent="0">
              <a:buNone/>
              <a:defRPr sz="1575"/>
            </a:lvl8pPr>
            <a:lvl9pPr marL="2880360" indent="0">
              <a:buNone/>
              <a:defRPr sz="157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535" y="1620202"/>
            <a:ext cx="4296276" cy="3001626"/>
          </a:xfrm>
        </p:spPr>
        <p:txBody>
          <a:bodyPr/>
          <a:lstStyle>
            <a:lvl1pPr marL="0" indent="0">
              <a:buNone/>
              <a:defRPr sz="1260"/>
            </a:lvl1pPr>
            <a:lvl2pPr marL="360045" indent="0">
              <a:buNone/>
              <a:defRPr sz="1103"/>
            </a:lvl2pPr>
            <a:lvl3pPr marL="720090" indent="0">
              <a:buNone/>
              <a:defRPr sz="945"/>
            </a:lvl3pPr>
            <a:lvl4pPr marL="1080135" indent="0">
              <a:buNone/>
              <a:defRPr sz="788"/>
            </a:lvl4pPr>
            <a:lvl5pPr marL="1440180" indent="0">
              <a:buNone/>
              <a:defRPr sz="788"/>
            </a:lvl5pPr>
            <a:lvl6pPr marL="1800225" indent="0">
              <a:buNone/>
              <a:defRPr sz="788"/>
            </a:lvl6pPr>
            <a:lvl7pPr marL="2160270" indent="0">
              <a:buNone/>
              <a:defRPr sz="788"/>
            </a:lvl7pPr>
            <a:lvl8pPr marL="2520315" indent="0">
              <a:buNone/>
              <a:defRPr sz="788"/>
            </a:lvl8pPr>
            <a:lvl9pPr marL="2880360" indent="0">
              <a:buNone/>
              <a:defRPr sz="788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52CAC-F55E-4B7F-8FF7-2A5FEA44230F}" type="datetimeFigureOut">
              <a:rPr lang="en-GB" smtClean="0"/>
              <a:t>14/12/2017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A8A15-7FAA-42D8-8253-41FBB15FF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9228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5799" y="287536"/>
            <a:ext cx="11489115" cy="10438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5799" y="1437680"/>
            <a:ext cx="11489115" cy="3426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15799" y="5005626"/>
            <a:ext cx="2997160" cy="287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52CAC-F55E-4B7F-8FF7-2A5FEA44230F}" type="datetimeFigureOut">
              <a:rPr lang="en-GB" smtClean="0"/>
              <a:t>14/12/2017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12486" y="5005626"/>
            <a:ext cx="4495741" cy="287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07754" y="5005626"/>
            <a:ext cx="2997160" cy="287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9A8A15-7FAA-42D8-8253-41FBB15FF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8936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20090" rtl="0" eaLnBrk="1" latinLnBrk="0" hangingPunct="1">
        <a:lnSpc>
          <a:spcPct val="90000"/>
        </a:lnSpc>
        <a:spcBef>
          <a:spcPct val="0"/>
        </a:spcBef>
        <a:buNone/>
        <a:defRPr sz="34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23" indent="-180023" algn="l" defTabSz="720090" rtl="0" eaLnBrk="1" latinLnBrk="0" hangingPunct="1">
        <a:lnSpc>
          <a:spcPct val="90000"/>
        </a:lnSpc>
        <a:spcBef>
          <a:spcPts val="788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1pPr>
      <a:lvl2pPr marL="540068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00113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3pPr>
      <a:lvl4pPr marL="1260158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4pPr>
      <a:lvl5pPr marL="1620203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5pPr>
      <a:lvl6pPr marL="1980248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6pPr>
      <a:lvl7pPr marL="2340293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7pPr>
      <a:lvl8pPr marL="2700338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8pPr>
      <a:lvl9pPr marL="3060383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2pPr>
      <a:lvl3pPr marL="72009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3pPr>
      <a:lvl4pPr marL="1080135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4pPr>
      <a:lvl5pPr marL="144018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5pPr>
      <a:lvl6pPr marL="1800225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6pPr>
      <a:lvl7pPr marL="216027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7pPr>
      <a:lvl8pPr marL="2520315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8pPr>
      <a:lvl9pPr marL="288036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6125DA8E-C2A9-4B17-8EC6-D9E4BDB21C6B}"/>
              </a:ext>
            </a:extLst>
          </p:cNvPr>
          <p:cNvGrpSpPr/>
          <p:nvPr/>
        </p:nvGrpSpPr>
        <p:grpSpPr>
          <a:xfrm>
            <a:off x="0" y="0"/>
            <a:ext cx="13320713" cy="5400675"/>
            <a:chOff x="0" y="0"/>
            <a:chExt cx="13320713" cy="540067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290A4A1-F76E-4307-89BF-16418A6996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8101013" cy="5400675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48087CA-7E42-49BC-9ED3-CB13B0B832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562" b="12002"/>
            <a:stretch/>
          </p:blipFill>
          <p:spPr>
            <a:xfrm>
              <a:off x="8001000" y="0"/>
              <a:ext cx="5319713" cy="5400675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F2FA49D-D9E7-448A-8483-C5BBE47AC6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562" b="12002"/>
            <a:stretch/>
          </p:blipFill>
          <p:spPr>
            <a:xfrm>
              <a:off x="6923170" y="4832350"/>
              <a:ext cx="1098885" cy="568325"/>
            </a:xfrm>
            <a:prstGeom prst="rect">
              <a:avLst/>
            </a:prstGeom>
            <a:effectLst>
              <a:softEdge rad="0"/>
            </a:effectLst>
          </p:spPr>
        </p:pic>
      </p:grpSp>
    </p:spTree>
    <p:extLst>
      <p:ext uri="{BB962C8B-B14F-4D97-AF65-F5344CB8AC3E}">
        <p14:creationId xmlns:p14="http://schemas.microsoft.com/office/powerpoint/2010/main" val="2656953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Ashley Bryant</dc:creator>
  <cp:lastModifiedBy>Ashley Bryant</cp:lastModifiedBy>
  <cp:revision>1</cp:revision>
  <dcterms:created xsi:type="dcterms:W3CDTF">2017-12-14T09:25:13Z</dcterms:created>
  <dcterms:modified xsi:type="dcterms:W3CDTF">2017-12-14T09:33:17Z</dcterms:modified>
</cp:coreProperties>
</file>